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7" autoAdjust="0"/>
    <p:restoredTop sz="94660"/>
  </p:normalViewPr>
  <p:slideViewPr>
    <p:cSldViewPr snapToGrid="0" showGuides="1">
      <p:cViewPr varScale="1">
        <p:scale>
          <a:sx n="152" d="100"/>
          <a:sy n="152" d="100"/>
        </p:scale>
        <p:origin x="20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BFB1B-2616-395C-49F4-070628D70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332EB42-2C34-03AE-E225-360EE799D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3BFC6A-0A92-9F61-4CFC-60BB89B1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0957F3-E80B-47CC-1146-902109B1E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F4AF61-F4B7-E4ED-6E67-575D3E3E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221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C74F6F-2611-3136-EAAC-BA30C112B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079469-C83C-0939-13C0-2CB774B5A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2F7D71-08D6-E5E8-8C06-BF2FA0B9E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238FAF-DFFE-0696-2123-2EE1738F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8BDF63-8FE7-4A9D-40B5-51BC7AF4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237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24165F-4202-628A-06E2-7A1E356E8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7983F2-B199-42AC-3971-10F1FAE5C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FF241C-85E7-E853-8D92-4D1A2799D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6F93EF-88C1-5176-2192-14A5F02C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20112E-F13E-DFE6-A55A-04EB578F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74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658C0-A0A9-2390-F8B4-8B8E0085E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B568BA-07D5-38A6-2E75-FB60292B74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9323B3-BE9F-6D62-FD8D-43BE11F17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E626DA-20A7-8D66-9633-C98B87341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23894A-1679-5060-4260-3ABB66C11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A2E7AB-7A80-A8F9-02AD-9D6C4895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274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EB654-2880-0B63-C434-4669B3F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D848C8-807F-051D-1E22-CF1C27415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DB9D817-6889-B65D-A87F-7C674C01D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315EBD4-BEDB-B3C2-0792-5A3A494E65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68A3905-56AD-2AB6-1E2A-C565D11AE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D2BC739-F0E7-055A-6112-3A29948C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7D82D71-0C4D-D0C9-6679-75D3FE14D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8743855-92B3-865E-E8E7-769733C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53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48F5D-8B42-A1C4-6B6B-E5A689BC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74E654F-9863-FAB9-7458-9E7226CA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2182157-4871-8640-F088-311443A2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849921-AC13-ADD8-C5BB-7A3A7CCD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5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3DFAB0-E541-0FAA-BFEE-FD45752A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C8D677-82CB-3C38-4B1D-6450FE89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36ED8BB-77CD-2316-DEA3-49BED3DAD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8872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66325-6784-4AF5-B2D4-F58C3A1F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0B6AAE-3161-97AA-776F-8F2004138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AC8C8C-5931-544C-ED25-C9273CA25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1A383E2-0A96-0381-D08F-5EE877FEC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E308E4-19BF-0F07-4E95-4D606426B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3357EC-C456-1D4A-0C22-130F48277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24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3CDC2-FBC5-A5DA-5F0A-AE9E82A19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C3A3AA4-FD9D-1163-801D-9CEDE052B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17661F-BFD1-BBA0-E173-DEE04C547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1A79B2-98F7-5552-1D5C-46E89B2D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BBEB17-EA23-20EF-E4FF-99C9AB03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DC4549D-B0F7-EA45-8E07-97419D4D5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54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5F9F22-1EB5-77BB-573A-0A922D452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08A980D-8DFB-419D-3B85-5B1DE3FB2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3E74A1-9F25-C7A0-3AA1-89EE8AA0D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2443D3-C809-2DC7-BE15-573E4617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BC0212-42D0-12C8-7745-178CBCD1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532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F936E55-FEDB-78D6-91A7-25D86EBD68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92B31C-577F-BE70-8949-69E9427F0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BF718B-2A0A-245D-8623-86A079A2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736A55-E54A-F40C-BAB7-56CFA8C0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E40B68-DEE6-38E9-F11F-E1CF9D13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679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65849D-37CA-83A3-0BA0-1701EA0BD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2A10E3-80E4-B006-B20D-267E75068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D26E25-DCDF-CA80-005E-D3E29F21F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60F67-F853-4730-B9C4-9ABAB0F80833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FD7B3D-9D29-98DC-F394-CD1FDA276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75655C-C555-E99B-EAD7-BF3527AF6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79C3A-F91A-4CE6-8353-A9089E1F97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657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B593717-6F84-5F01-0689-56267C010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1AB91E0-910A-3EAE-2C50-676C5EA45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5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96BC0-2B35-BB4F-85B0-D90EF2CB4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957130C-1A33-1E64-0139-26921913D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6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5AADB-ECF9-EBD9-BA23-49A68E5E8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FFBBCC4-CC92-9B61-CD99-8CF95A261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2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26CE-9544-8000-303A-420F6C84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FC59069-9BD4-D635-DB28-C34D67371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3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4E08E-1707-C7D0-992C-8612F599D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B63DC2-E3E1-75E1-80DF-5162128E7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1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ABB63-6D2A-D7C2-CB42-E4B8AB59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6F56B5B-73B4-FF3F-956B-E0B688915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2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3EE4D-C819-C35E-593A-E1D41A83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55835D6-E371-0305-831E-C7AA580FD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efg</dc:creator>
  <cp:lastModifiedBy>efg</cp:lastModifiedBy>
  <cp:revision>3</cp:revision>
  <dcterms:created xsi:type="dcterms:W3CDTF">2026-11-01T07:50:13Z</dcterms:created>
  <dcterms:modified xsi:type="dcterms:W3CDTF">2026-11-01T08:45:35Z</dcterms:modified>
</cp:coreProperties>
</file>