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92" y="5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6B95A6-1289-841B-4D51-38DABC9A9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622E1AE-60AC-2257-9EF7-B3193A72AE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8ED3FE4-C711-0239-C48D-F46A88A6A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C09CA4-646E-0276-AB5C-C13AFD305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2CEC76-FB20-CB5A-46DD-B02B7587E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9614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A33DF2-07A2-5C1A-28F6-E05A81ADC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7702AB-7EF1-1E1F-6238-263DD1082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055790-7B4E-E447-4E84-6DBF226CF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0461CB-59CF-A57E-5386-11E0051A4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F68442-3831-DAF3-1CE5-7E18C5C56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11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C5300D-9D29-9E38-2565-BDCEFD3FC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654809-475E-ECD0-DE3A-ABA7B76AC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2AE165-E2BE-8E4F-9327-90A5BACFC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EF9687-942A-4D10-0665-F528EF254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7FD793D-F470-9E2E-778F-9B36A3F8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011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E0755-BD01-BAAB-516B-D38077C6E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D23D09-7979-506C-CFEB-342DDD32B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789309-9B91-B788-0693-0EDDAE602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5969CD-0B2D-BC45-6EB4-C0431D2FF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119390-17D5-0FB5-43E7-DF56E747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97749B8-7927-922A-49BD-4DC4C7F97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6256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52BDA2-C82C-7609-8ECD-652B353DB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263653-0737-B75C-9031-FA346EADE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AC9C371-9669-A6DE-EAC0-A6C210DA3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B8E952-54E4-8C35-84FF-10F013459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71D6B5A-424A-DB62-9199-702BDCF32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1584147-F712-540B-4253-48722BA8E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61BF501-2A05-3B25-4EBF-D04355263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F44B1C8-D605-918A-8871-A1B91DEC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387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326E3A-8A03-9F08-D103-F0FA9A31C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9CCA26E-47EC-66DC-8845-36702F4FD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7E94A63-015A-D67A-2AE8-0DD6185DC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8D9448A-7CD7-1C8E-F414-94B969D51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7375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A99C636-37A0-E7A7-6D8D-3A3C1B064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3A383A5-F7A6-6279-8596-4E0C9FD03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B6703B-001F-10AE-1BEF-12E1AC39B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040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6AA5A8-A27C-EB6D-A759-BBCC83FCF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C110BF-AE37-7105-89EC-AE74FED56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7897A38-87EC-ADA6-6ECD-DE67AB088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3B397E1-AD12-551C-3B6D-842C89F04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8000972-A3CE-0933-3B69-7732463AA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CAA8220-CD9D-4413-27AF-783903832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889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D59ECB-0B4A-DC95-8AED-5294DC514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5A028EA-0929-C31A-F88A-8C33D11352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BC11F74-D6E8-356C-1E39-8345B0399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B14F01E-6AEF-51FD-93CE-4229F9EC4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5DC1C8-4591-3950-AB25-50C49A801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0526916-523E-4673-7739-D89B1604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14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C208B0-FA89-1F68-F13B-E203C11D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A8CA4F2-BC90-3090-05B8-383D377F6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54ED49-A3CE-3B08-6435-7486A709C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7E31F1-BE79-53AB-75DC-3BFF27327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FA9E69-021D-E675-00C1-75ECFE8CA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432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5925481-1031-3EF4-C2F2-3CBE59663E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D4BEAF6-2FDE-0423-F915-0B71C9C5D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B24BA5-2929-A78E-FA2B-4E083B969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B8453F-96E5-C06E-6E16-F5A7CD11A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47FA5F-7CA2-73AC-3EEF-E44FEA6F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9167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98B89F7-9D51-E19B-7DF7-53BF92DAA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6FC998E-58F9-8F5D-F22A-3F65984CD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0DED79-6F77-506A-0896-AACBBCD58F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E1AAC-207D-4291-B5BB-F3A2FC7BB87E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E03DD9-3EA3-DCCA-9CB4-24FD1B6455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3C40DD-60A5-4F2A-F3AD-54D6C19B3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0329A-2C85-42B4-9CB3-07FE2EAB6D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0744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E53E3-DDD8-022E-C5D7-E4249F0392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2216C5E-602F-34CD-5127-8A299C0014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413F83E-933E-E539-F3EF-3744EE561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10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6308F-79BD-25FB-C10A-2CF3A649A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545987-4C26-52D8-83AF-15D053AFD7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9C7D355-6E9A-13BE-D84E-938E0A5AD9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B803AD-827C-CAB9-1628-6D21A67BB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35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E6B01-4A43-BF49-186A-676FDDD41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820114-93E0-C98A-CD87-FA47229A13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5FF29C5-A357-2B40-E7FF-EB68CEA4B9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A85D1EE-3292-DDEA-CB56-824B39579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355F3-D06F-6646-9A93-701275734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52B422-5AA5-4D48-35CE-D190426A0D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039A317-CD8B-EB4F-C7F7-AD850F32B0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EEE15DC-ED9A-88C4-E44A-1350326CE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832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68F52-FB42-C76E-3C78-014ADAD57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F2A6E-9B56-3290-1196-402F6F023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1885117-7036-83CA-561C-EE8DF7087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2E3FD46-439F-DE9C-B581-7F81F3296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52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4904F-D66F-01CB-9CF8-C524E8EBA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D2489A-1BDC-FDA2-5FEA-C2F56AEEED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33187AE-00B4-4A01-5072-6C206BB180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FF07DAF-4AFA-12BC-1691-4AF8E4727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74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28688-8CD5-53CC-E800-613867AC9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A9DE87-C7DD-DA5C-5C25-65A00A2678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324F937-E2FA-0010-230A-F7183A209D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BB11838-31B5-36E5-AA58-638786204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9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2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636363"/>
      </a:accent1>
      <a:accent2>
        <a:srgbClr val="00C6BB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efg</dc:creator>
  <cp:lastModifiedBy>efg</cp:lastModifiedBy>
  <cp:revision>3</cp:revision>
  <dcterms:created xsi:type="dcterms:W3CDTF">2026-09-20T07:46:10Z</dcterms:created>
  <dcterms:modified xsi:type="dcterms:W3CDTF">2026-09-20T07:49:14Z</dcterms:modified>
</cp:coreProperties>
</file>